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2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  <p:sldId id="398" r:id="rId123"/>
    <p:sldId id="396" r:id="rId124"/>
    <p:sldId id="397" r:id="rId125"/>
    <p:sldId id="402" r:id="rId126"/>
    <p:sldId id="403" r:id="rId127"/>
    <p:sldId id="404" r:id="rId128"/>
    <p:sldId id="399" r:id="rId129"/>
    <p:sldId id="400" r:id="rId130"/>
    <p:sldId id="401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 statistic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8"/>
            <p14:sldId id="396"/>
            <p14:sldId id="397"/>
          </p14:sldIdLst>
        </p14:section>
        <p14:section name="Combined network" id="{8F25C0C1-D5D5-1740-870D-5E6EED416039}">
          <p14:sldIdLst>
            <p14:sldId id="402"/>
            <p14:sldId id="403"/>
            <p14:sldId id="404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/>
    <p:restoredTop sz="93715"/>
  </p:normalViewPr>
  <p:slideViewPr>
    <p:cSldViewPr snapToGrid="0" snapToObjects="1">
      <p:cViewPr varScale="1">
        <p:scale>
          <a:sx n="76" d="100"/>
          <a:sy n="76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+ smaller learning rate + weight decay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batch size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junction 83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junction 12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junction 2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junction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junction 8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recall gap 54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accuracy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precision gap 27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loss gap 17</a:t>
            </a:r>
          </a:p>
          <a:p>
            <a:r>
              <a:rPr lang="en-US" dirty="0" err="1">
                <a:solidFill>
                  <a:srgbClr val="FF0000"/>
                </a:solidFill>
              </a:rPr>
              <a:t>alexnet</a:t>
            </a:r>
            <a:r>
              <a:rPr lang="en-US" dirty="0">
                <a:solidFill>
                  <a:srgbClr val="FF0000"/>
                </a:solidFill>
              </a:rPr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0603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659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4527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1228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2147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v1</a:t>
            </a:r>
          </a:p>
        </p:txBody>
      </p:sp>
    </p:spTree>
    <p:extLst>
      <p:ext uri="{BB962C8B-B14F-4D97-AF65-F5344CB8AC3E}">
        <p14:creationId xmlns:p14="http://schemas.microsoft.com/office/powerpoint/2010/main" val="31523825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0033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53.17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57.28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11471631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95035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47.11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58.4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7216536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D854-5C6E-4E42-82FE-D72B1F0B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6680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Combined v2</a:t>
            </a:r>
          </a:p>
        </p:txBody>
      </p:sp>
    </p:spTree>
    <p:extLst>
      <p:ext uri="{BB962C8B-B14F-4D97-AF65-F5344CB8AC3E}">
        <p14:creationId xmlns:p14="http://schemas.microsoft.com/office/powerpoint/2010/main" val="17969544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6411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52976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9993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43.80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56.45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64.51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94.34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94.15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88508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10299</TotalTime>
  <Words>4282</Words>
  <Application>Microsoft Macintosh PowerPoint</Application>
  <PresentationFormat>Widescreen</PresentationFormat>
  <Paragraphs>2793</Paragraphs>
  <Slides>130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  <vt:lpstr>PowerPoint Presentation</vt:lpstr>
      <vt:lpstr>Combined v1</vt:lpstr>
      <vt:lpstr>PowerPoint Presentation</vt:lpstr>
      <vt:lpstr>PowerPoint Presentation</vt:lpstr>
      <vt:lpstr>Combined v2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285</cp:revision>
  <dcterms:created xsi:type="dcterms:W3CDTF">2020-02-26T13:59:58Z</dcterms:created>
  <dcterms:modified xsi:type="dcterms:W3CDTF">2020-06-13T18:28:07Z</dcterms:modified>
</cp:coreProperties>
</file>